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7" r:id="rId7"/>
    <p:sldId id="258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senza titolo" id="{9E943A27-67A0-433C-8DB0-3FFE9350E77D}">
          <p14:sldIdLst>
            <p14:sldId id="256"/>
            <p14:sldId id="259"/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F8F8F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62249E-6795-4E92-83FA-4A0463B0B6D3}" v="13" dt="2026-06-10T11:48:15.944"/>
    <p1510:client id="{CDCAB649-B121-C06C-A8EE-82B03DDC3784}" v="18" dt="2026-06-10T11:16:11.2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139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pinaci" userId="869dac3f-a780-41c8-8cb5-d4276310cd97" providerId="ADAL" clId="{9DB1DD5F-FBC0-4ACD-8159-BCBB29BB7D3C}"/>
    <pc:docChg chg="undo custSel addSld modSld addSection modSection">
      <pc:chgData name="Anna Spinaci" userId="869dac3f-a780-41c8-8cb5-d4276310cd97" providerId="ADAL" clId="{9DB1DD5F-FBC0-4ACD-8159-BCBB29BB7D3C}" dt="2026-06-10T11:57:55.643" v="859" actId="113"/>
      <pc:docMkLst>
        <pc:docMk/>
      </pc:docMkLst>
      <pc:sldChg chg="addSp modSp mod setBg">
        <pc:chgData name="Anna Spinaci" userId="869dac3f-a780-41c8-8cb5-d4276310cd97" providerId="ADAL" clId="{9DB1DD5F-FBC0-4ACD-8159-BCBB29BB7D3C}" dt="2026-06-10T11:54:29.991" v="780" actId="1076"/>
        <pc:sldMkLst>
          <pc:docMk/>
          <pc:sldMk cId="3962583941" sldId="256"/>
        </pc:sldMkLst>
        <pc:spChg chg="add mod">
          <ac:chgData name="Anna Spinaci" userId="869dac3f-a780-41c8-8cb5-d4276310cd97" providerId="ADAL" clId="{9DB1DD5F-FBC0-4ACD-8159-BCBB29BB7D3C}" dt="2026-06-10T11:54:23.477" v="779" actId="207"/>
          <ac:spMkLst>
            <pc:docMk/>
            <pc:sldMk cId="3962583941" sldId="256"/>
            <ac:spMk id="2" creationId="{F320BE2F-CF88-B331-A688-971A5998C53B}"/>
          </ac:spMkLst>
        </pc:spChg>
        <pc:spChg chg="mod">
          <ac:chgData name="Anna Spinaci" userId="869dac3f-a780-41c8-8cb5-d4276310cd97" providerId="ADAL" clId="{9DB1DD5F-FBC0-4ACD-8159-BCBB29BB7D3C}" dt="2026-06-10T11:54:29.991" v="780" actId="1076"/>
          <ac:spMkLst>
            <pc:docMk/>
            <pc:sldMk cId="3962583941" sldId="256"/>
            <ac:spMk id="3" creationId="{00000000-0000-0000-0000-000000000000}"/>
          </ac:spMkLst>
        </pc:spChg>
        <pc:picChg chg="add mod">
          <ac:chgData name="Anna Spinaci" userId="869dac3f-a780-41c8-8cb5-d4276310cd97" providerId="ADAL" clId="{9DB1DD5F-FBC0-4ACD-8159-BCBB29BB7D3C}" dt="2026-06-10T11:19:22.586" v="54" actId="14100"/>
          <ac:picMkLst>
            <pc:docMk/>
            <pc:sldMk cId="3962583941" sldId="256"/>
            <ac:picMk id="5" creationId="{E836A339-B58D-E003-4B00-23ECDF0B7848}"/>
          </ac:picMkLst>
        </pc:picChg>
      </pc:sldChg>
      <pc:sldChg chg="addSp modSp new mod">
        <pc:chgData name="Anna Spinaci" userId="869dac3f-a780-41c8-8cb5-d4276310cd97" providerId="ADAL" clId="{9DB1DD5F-FBC0-4ACD-8159-BCBB29BB7D3C}" dt="2026-06-10T11:54:11.102" v="778" actId="207"/>
        <pc:sldMkLst>
          <pc:docMk/>
          <pc:sldMk cId="2977358950" sldId="257"/>
        </pc:sldMkLst>
        <pc:spChg chg="mod">
          <ac:chgData name="Anna Spinaci" userId="869dac3f-a780-41c8-8cb5-d4276310cd97" providerId="ADAL" clId="{9DB1DD5F-FBC0-4ACD-8159-BCBB29BB7D3C}" dt="2026-06-10T11:54:11.102" v="778" actId="207"/>
          <ac:spMkLst>
            <pc:docMk/>
            <pc:sldMk cId="2977358950" sldId="257"/>
            <ac:spMk id="3" creationId="{255D0D9E-5939-8AC9-09A3-4CDF5331E12F}"/>
          </ac:spMkLst>
        </pc:spChg>
        <pc:spChg chg="add mod">
          <ac:chgData name="Anna Spinaci" userId="869dac3f-a780-41c8-8cb5-d4276310cd97" providerId="ADAL" clId="{9DB1DD5F-FBC0-4ACD-8159-BCBB29BB7D3C}" dt="2026-06-10T11:54:11.102" v="778" actId="207"/>
          <ac:spMkLst>
            <pc:docMk/>
            <pc:sldMk cId="2977358950" sldId="257"/>
            <ac:spMk id="5" creationId="{C683857A-3DA1-C771-7ED3-F7EEAEEF3587}"/>
          </ac:spMkLst>
        </pc:spChg>
        <pc:spChg chg="add mod">
          <ac:chgData name="Anna Spinaci" userId="869dac3f-a780-41c8-8cb5-d4276310cd97" providerId="ADAL" clId="{9DB1DD5F-FBC0-4ACD-8159-BCBB29BB7D3C}" dt="2026-06-10T11:39:47.370" v="327" actId="1076"/>
          <ac:spMkLst>
            <pc:docMk/>
            <pc:sldMk cId="2977358950" sldId="257"/>
            <ac:spMk id="6" creationId="{60883E1C-ECC6-36B5-660C-B79A347756DB}"/>
          </ac:spMkLst>
        </pc:spChg>
        <pc:spChg chg="add mod">
          <ac:chgData name="Anna Spinaci" userId="869dac3f-a780-41c8-8cb5-d4276310cd97" providerId="ADAL" clId="{9DB1DD5F-FBC0-4ACD-8159-BCBB29BB7D3C}" dt="2026-06-10T11:40:11.199" v="334" actId="1076"/>
          <ac:spMkLst>
            <pc:docMk/>
            <pc:sldMk cId="2977358950" sldId="257"/>
            <ac:spMk id="7" creationId="{D18EB66A-C827-922F-B41F-4465EFA447BA}"/>
          </ac:spMkLst>
        </pc:spChg>
        <pc:picChg chg="add mod">
          <ac:chgData name="Anna Spinaci" userId="869dac3f-a780-41c8-8cb5-d4276310cd97" providerId="ADAL" clId="{9DB1DD5F-FBC0-4ACD-8159-BCBB29BB7D3C}" dt="2026-06-10T11:35:52.224" v="59"/>
          <ac:picMkLst>
            <pc:docMk/>
            <pc:sldMk cId="2977358950" sldId="257"/>
            <ac:picMk id="4" creationId="{006CF6DB-65BC-6291-96EE-0B6577A60DA7}"/>
          </ac:picMkLst>
        </pc:picChg>
      </pc:sldChg>
      <pc:sldChg chg="addSp delSp modSp new mod">
        <pc:chgData name="Anna Spinaci" userId="869dac3f-a780-41c8-8cb5-d4276310cd97" providerId="ADAL" clId="{9DB1DD5F-FBC0-4ACD-8159-BCBB29BB7D3C}" dt="2026-06-10T11:57:55.643" v="859" actId="113"/>
        <pc:sldMkLst>
          <pc:docMk/>
          <pc:sldMk cId="1767754827" sldId="258"/>
        </pc:sldMkLst>
        <pc:spChg chg="add mod">
          <ac:chgData name="Anna Spinaci" userId="869dac3f-a780-41c8-8cb5-d4276310cd97" providerId="ADAL" clId="{9DB1DD5F-FBC0-4ACD-8159-BCBB29BB7D3C}" dt="2026-06-10T11:55:50.999" v="837" actId="20577"/>
          <ac:spMkLst>
            <pc:docMk/>
            <pc:sldMk cId="1767754827" sldId="258"/>
            <ac:spMk id="3" creationId="{7BA17945-3CDC-0C64-27A6-7DE34D5A7A65}"/>
          </ac:spMkLst>
        </pc:spChg>
        <pc:spChg chg="add mod">
          <ac:chgData name="Anna Spinaci" userId="869dac3f-a780-41c8-8cb5-d4276310cd97" providerId="ADAL" clId="{9DB1DD5F-FBC0-4ACD-8159-BCBB29BB7D3C}" dt="2026-06-10T11:56:01.667" v="838" actId="255"/>
          <ac:spMkLst>
            <pc:docMk/>
            <pc:sldMk cId="1767754827" sldId="258"/>
            <ac:spMk id="4" creationId="{B0973BE2-F44C-05A0-1F3D-3E1D416A6CB2}"/>
          </ac:spMkLst>
        </pc:spChg>
        <pc:spChg chg="add mod">
          <ac:chgData name="Anna Spinaci" userId="869dac3f-a780-41c8-8cb5-d4276310cd97" providerId="ADAL" clId="{9DB1DD5F-FBC0-4ACD-8159-BCBB29BB7D3C}" dt="2026-06-10T11:56:08.427" v="840" actId="1076"/>
          <ac:spMkLst>
            <pc:docMk/>
            <pc:sldMk cId="1767754827" sldId="258"/>
            <ac:spMk id="5" creationId="{E4BACFD9-0D79-D3AD-59EA-0E38734182CF}"/>
          </ac:spMkLst>
        </pc:spChg>
        <pc:graphicFrameChg chg="add del mod modGraphic">
          <ac:chgData name="Anna Spinaci" userId="869dac3f-a780-41c8-8cb5-d4276310cd97" providerId="ADAL" clId="{9DB1DD5F-FBC0-4ACD-8159-BCBB29BB7D3C}" dt="2026-06-10T11:47:19.895" v="563" actId="478"/>
          <ac:graphicFrameMkLst>
            <pc:docMk/>
            <pc:sldMk cId="1767754827" sldId="258"/>
            <ac:graphicFrameMk id="6" creationId="{88DD0C59-250D-AE37-936E-C0F72C8C524A}"/>
          </ac:graphicFrameMkLst>
        </pc:graphicFrameChg>
        <pc:graphicFrameChg chg="add mod modGraphic">
          <ac:chgData name="Anna Spinaci" userId="869dac3f-a780-41c8-8cb5-d4276310cd97" providerId="ADAL" clId="{9DB1DD5F-FBC0-4ACD-8159-BCBB29BB7D3C}" dt="2026-06-10T11:57:55.643" v="859" actId="113"/>
          <ac:graphicFrameMkLst>
            <pc:docMk/>
            <pc:sldMk cId="1767754827" sldId="258"/>
            <ac:graphicFrameMk id="7" creationId="{D3E39503-8D4A-F370-C8B5-E7A25D013F02}"/>
          </ac:graphicFrameMkLst>
        </pc:graphicFrameChg>
        <pc:picChg chg="add mod">
          <ac:chgData name="Anna Spinaci" userId="869dac3f-a780-41c8-8cb5-d4276310cd97" providerId="ADAL" clId="{9DB1DD5F-FBC0-4ACD-8159-BCBB29BB7D3C}" dt="2026-06-10T11:35:58.758" v="61"/>
          <ac:picMkLst>
            <pc:docMk/>
            <pc:sldMk cId="1767754827" sldId="258"/>
            <ac:picMk id="2" creationId="{F1C30D15-0FD3-479D-2354-9D01E7A63639}"/>
          </ac:picMkLst>
        </pc:picChg>
      </pc:sldChg>
    </pc:docChg>
  </pc:docChgLst>
  <pc:docChgLst>
    <pc:chgData name="Anna Spinaci" userId="S::anna.spinaci@ats6.onmicrosoft.com::869dac3f-a780-41c8-8cb5-d4276310cd97" providerId="AD" clId="Web-{CDCAB649-B121-C06C-A8EE-82B03DDC3784}"/>
    <pc:docChg chg="modSld">
      <pc:chgData name="Anna Spinaci" userId="S::anna.spinaci@ats6.onmicrosoft.com::869dac3f-a780-41c8-8cb5-d4276310cd97" providerId="AD" clId="Web-{CDCAB649-B121-C06C-A8EE-82B03DDC3784}" dt="2026-06-10T11:16:11.241" v="17" actId="14100"/>
      <pc:docMkLst>
        <pc:docMk/>
      </pc:docMkLst>
      <pc:sldChg chg="addSp delSp modSp">
        <pc:chgData name="Anna Spinaci" userId="S::anna.spinaci@ats6.onmicrosoft.com::869dac3f-a780-41c8-8cb5-d4276310cd97" providerId="AD" clId="Web-{CDCAB649-B121-C06C-A8EE-82B03DDC3784}" dt="2026-06-10T11:16:11.241" v="17" actId="14100"/>
        <pc:sldMkLst>
          <pc:docMk/>
          <pc:sldMk cId="3962583941" sldId="256"/>
        </pc:sldMkLst>
        <pc:spChg chg="del">
          <ac:chgData name="Anna Spinaci" userId="S::anna.spinaci@ats6.onmicrosoft.com::869dac3f-a780-41c8-8cb5-d4276310cd97" providerId="AD" clId="Web-{CDCAB649-B121-C06C-A8EE-82B03DDC3784}" dt="2026-06-10T11:15:32.443" v="2"/>
          <ac:spMkLst>
            <pc:docMk/>
            <pc:sldMk cId="3962583941" sldId="256"/>
            <ac:spMk id="2" creationId="{00000000-0000-0000-0000-000000000000}"/>
          </ac:spMkLst>
        </pc:spChg>
        <pc:spChg chg="mod">
          <ac:chgData name="Anna Spinaci" userId="S::anna.spinaci@ats6.onmicrosoft.com::869dac3f-a780-41c8-8cb5-d4276310cd97" providerId="AD" clId="Web-{CDCAB649-B121-C06C-A8EE-82B03DDC3784}" dt="2026-06-10T11:16:11.241" v="17" actId="14100"/>
          <ac:spMkLst>
            <pc:docMk/>
            <pc:sldMk cId="3962583941" sldId="256"/>
            <ac:spMk id="3" creationId="{00000000-0000-0000-0000-000000000000}"/>
          </ac:spMkLst>
        </pc:spChg>
        <pc:picChg chg="add mod">
          <ac:chgData name="Anna Spinaci" userId="S::anna.spinaci@ats6.onmicrosoft.com::869dac3f-a780-41c8-8cb5-d4276310cd97" providerId="AD" clId="Web-{CDCAB649-B121-C06C-A8EE-82B03DDC3784}" dt="2026-06-10T11:15:42.490" v="4" actId="1076"/>
          <ac:picMkLst>
            <pc:docMk/>
            <pc:sldMk cId="3962583941" sldId="256"/>
            <ac:picMk id="4" creationId="{E131BEE5-5BB8-EFBE-FCA9-4882F15C094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EAEAEA"/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12.06.2026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3667407"/>
            <a:ext cx="12192000" cy="9368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OS 4.k – </a:t>
            </a:r>
            <a:r>
              <a:rPr lang="de-DE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Progetti</a:t>
            </a:r>
            <a:r>
              <a:rPr lang="de-D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di </a:t>
            </a:r>
            <a:r>
              <a:rPr lang="de-DE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potenziamento</a:t>
            </a:r>
            <a:r>
              <a:rPr lang="de-D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degli</a:t>
            </a:r>
            <a:r>
              <a:rPr lang="de-D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ATS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F320BE2F-CF88-B331-A688-971A5998C53B}"/>
              </a:ext>
            </a:extLst>
          </p:cNvPr>
          <p:cNvSpPr txBox="1">
            <a:spLocks/>
          </p:cNvSpPr>
          <p:nvPr/>
        </p:nvSpPr>
        <p:spPr>
          <a:xfrm>
            <a:off x="-5981" y="2228894"/>
            <a:ext cx="12192000" cy="9368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 FSE + 2021/27</a:t>
            </a:r>
          </a:p>
          <a:p>
            <a:r>
              <a:rPr lang="de-D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ASSE INCLUSIONE SOCIALE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313" y="5582813"/>
            <a:ext cx="4213412" cy="875935"/>
          </a:xfrm>
          <a:prstGeom prst="rect">
            <a:avLst/>
          </a:prstGeom>
        </p:spPr>
      </p:pic>
      <p:grpSp>
        <p:nvGrpSpPr>
          <p:cNvPr id="8" name="Gruppo 7"/>
          <p:cNvGrpSpPr/>
          <p:nvPr/>
        </p:nvGrpSpPr>
        <p:grpSpPr>
          <a:xfrm>
            <a:off x="-5981" y="0"/>
            <a:ext cx="12192000" cy="1063165"/>
            <a:chOff x="-5981" y="0"/>
            <a:chExt cx="12192000" cy="1063165"/>
          </a:xfrm>
        </p:grpSpPr>
        <p:sp>
          <p:nvSpPr>
            <p:cNvPr id="5" name="Rettangolo 4"/>
            <p:cNvSpPr/>
            <p:nvPr/>
          </p:nvSpPr>
          <p:spPr>
            <a:xfrm>
              <a:off x="-5981" y="0"/>
              <a:ext cx="12192000" cy="1063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8474" y="0"/>
              <a:ext cx="7497079" cy="10631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3999" y="2866960"/>
            <a:ext cx="9144000" cy="165576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it-IT" sz="1800" dirty="0" smtClean="0"/>
              <a:t>La misura intende garantire la continuità ai progetti di potenziamento dei servizi gestiti in forma associata nei 9 Comuni dell’ATS n. 6, attivati sperimentalmente già nel 2014/2020, continuando a </a:t>
            </a:r>
            <a:r>
              <a:rPr lang="it-IT" sz="1800" b="1" dirty="0" smtClean="0"/>
              <a:t>migliorare la qualità e la sistematicità delle prestazioni</a:t>
            </a:r>
            <a:r>
              <a:rPr lang="it-IT" sz="1800" dirty="0" smtClean="0"/>
              <a:t>, nonché </a:t>
            </a:r>
            <a:r>
              <a:rPr lang="it-IT" sz="1800" b="1" dirty="0" smtClean="0"/>
              <a:t>ampliando la tipologia di servizi erogati e le persone prese in carico</a:t>
            </a:r>
            <a:endParaRPr lang="en-US" sz="1800" b="1" dirty="0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255D0D9E-5939-8AC9-09A3-4CDF5331E12F}"/>
              </a:ext>
            </a:extLst>
          </p:cNvPr>
          <p:cNvSpPr txBox="1">
            <a:spLocks/>
          </p:cNvSpPr>
          <p:nvPr/>
        </p:nvSpPr>
        <p:spPr>
          <a:xfrm>
            <a:off x="0" y="2058708"/>
            <a:ext cx="12192000" cy="39710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Finalità</a:t>
            </a:r>
            <a:endParaRPr lang="it-IT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-5981" y="0"/>
            <a:ext cx="12192000" cy="1063165"/>
            <a:chOff x="-5981" y="0"/>
            <a:chExt cx="12192000" cy="1063165"/>
          </a:xfrm>
        </p:grpSpPr>
        <p:sp>
          <p:nvSpPr>
            <p:cNvPr id="9" name="Rettangolo 8"/>
            <p:cNvSpPr/>
            <p:nvPr/>
          </p:nvSpPr>
          <p:spPr>
            <a:xfrm>
              <a:off x="-5981" y="0"/>
              <a:ext cx="12192000" cy="1063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8474" y="0"/>
              <a:ext cx="7497079" cy="1063165"/>
            </a:xfrm>
            <a:prstGeom prst="rect">
              <a:avLst/>
            </a:prstGeom>
          </p:spPr>
        </p:pic>
      </p:grpSp>
      <p:pic>
        <p:nvPicPr>
          <p:cNvPr id="11" name="Immagin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313" y="5582813"/>
            <a:ext cx="4213412" cy="87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883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5D0D9E-5939-8AC9-09A3-4CDF5331E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6943" y="2306889"/>
            <a:ext cx="3062087" cy="3971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Funzioni attivate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C683857A-3DA1-C771-7ED3-F7EEAEEF3587}"/>
              </a:ext>
            </a:extLst>
          </p:cNvPr>
          <p:cNvSpPr txBox="1">
            <a:spLocks/>
          </p:cNvSpPr>
          <p:nvPr/>
        </p:nvSpPr>
        <p:spPr>
          <a:xfrm>
            <a:off x="7222443" y="2306889"/>
            <a:ext cx="3433279" cy="3971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>
                <a:solidFill>
                  <a:srgbClr val="0070C0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it-IT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Figure professionali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0883E1C-ECC6-36B5-660C-B79A347756DB}"/>
              </a:ext>
            </a:extLst>
          </p:cNvPr>
          <p:cNvSpPr txBox="1"/>
          <p:nvPr/>
        </p:nvSpPr>
        <p:spPr>
          <a:xfrm>
            <a:off x="599974" y="3122362"/>
            <a:ext cx="5496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/>
              <a:t>Presa in carico</a:t>
            </a:r>
          </a:p>
          <a:p>
            <a:pPr marL="285750" indent="-285750">
              <a:buFontTx/>
              <a:buChar char="-"/>
            </a:pPr>
            <a:r>
              <a:rPr lang="it-IT" dirty="0"/>
              <a:t>Tirocini sociali, tutoraggio e inserimento lavorativo</a:t>
            </a:r>
          </a:p>
          <a:p>
            <a:pPr marL="285750" indent="-285750">
              <a:buFontTx/>
              <a:buChar char="-"/>
            </a:pPr>
            <a:r>
              <a:rPr lang="it-IT" dirty="0"/>
              <a:t>Assistenza socioeducativa</a:t>
            </a:r>
          </a:p>
          <a:p>
            <a:pPr marL="285750" indent="-285750">
              <a:buFontTx/>
              <a:buChar char="-"/>
            </a:pPr>
            <a:r>
              <a:rPr lang="it-IT" dirty="0"/>
              <a:t>Gestione amministrativa per le funzioni sociali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18EB66A-C827-922F-B41F-4465EFA447BA}"/>
              </a:ext>
            </a:extLst>
          </p:cNvPr>
          <p:cNvSpPr txBox="1"/>
          <p:nvPr/>
        </p:nvSpPr>
        <p:spPr>
          <a:xfrm>
            <a:off x="6847616" y="3124216"/>
            <a:ext cx="4182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/>
              <a:t>Assistente sociale</a:t>
            </a:r>
          </a:p>
          <a:p>
            <a:pPr marL="285750" indent="-285750">
              <a:buFontTx/>
              <a:buChar char="-"/>
            </a:pPr>
            <a:r>
              <a:rPr lang="it-IT" dirty="0"/>
              <a:t>Tutor</a:t>
            </a:r>
          </a:p>
          <a:p>
            <a:pPr marL="285750" indent="-285750">
              <a:buFontTx/>
              <a:buChar char="-"/>
            </a:pPr>
            <a:r>
              <a:rPr lang="it-IT" dirty="0"/>
              <a:t>Educatore</a:t>
            </a:r>
          </a:p>
          <a:p>
            <a:pPr marL="285750" indent="-285750">
              <a:buFontTx/>
              <a:buChar char="-"/>
            </a:pPr>
            <a:r>
              <a:rPr lang="it-IT" dirty="0"/>
              <a:t>Personale amministrativo</a:t>
            </a:r>
          </a:p>
        </p:txBody>
      </p:sp>
      <p:grpSp>
        <p:nvGrpSpPr>
          <p:cNvPr id="10" name="Gruppo 9"/>
          <p:cNvGrpSpPr/>
          <p:nvPr/>
        </p:nvGrpSpPr>
        <p:grpSpPr>
          <a:xfrm>
            <a:off x="-5981" y="0"/>
            <a:ext cx="12192000" cy="1063165"/>
            <a:chOff x="-5981" y="0"/>
            <a:chExt cx="12192000" cy="1063165"/>
          </a:xfrm>
        </p:grpSpPr>
        <p:sp>
          <p:nvSpPr>
            <p:cNvPr id="11" name="Rettangolo 10"/>
            <p:cNvSpPr/>
            <p:nvPr/>
          </p:nvSpPr>
          <p:spPr>
            <a:xfrm>
              <a:off x="-5981" y="0"/>
              <a:ext cx="12192000" cy="1063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Immagin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8474" y="0"/>
              <a:ext cx="7497079" cy="1063165"/>
            </a:xfrm>
            <a:prstGeom prst="rect">
              <a:avLst/>
            </a:prstGeom>
          </p:spPr>
        </p:pic>
      </p:grp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313" y="5582813"/>
            <a:ext cx="4213412" cy="87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58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A17945-3CDC-0C64-27A6-7DE34D5A7A65}"/>
              </a:ext>
            </a:extLst>
          </p:cNvPr>
          <p:cNvSpPr txBox="1">
            <a:spLocks/>
          </p:cNvSpPr>
          <p:nvPr/>
        </p:nvSpPr>
        <p:spPr>
          <a:xfrm>
            <a:off x="2" y="1676729"/>
            <a:ext cx="12192000" cy="8173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Risorse finanziarie aggiuntive 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mesi dal 01.01.2026 al 31.05.2027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B0973BE2-F44C-05A0-1F3D-3E1D416A6CB2}"/>
              </a:ext>
            </a:extLst>
          </p:cNvPr>
          <p:cNvSpPr txBox="1">
            <a:spLocks/>
          </p:cNvSpPr>
          <p:nvPr/>
        </p:nvSpPr>
        <p:spPr>
          <a:xfrm>
            <a:off x="0" y="2494114"/>
            <a:ext cx="12192000" cy="3971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1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sensi della DGR 1283 del 05 agosto 2025 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D3E39503-8D4A-F370-C8B5-E7A25D013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465510"/>
              </p:ext>
            </p:extLst>
          </p:nvPr>
        </p:nvGraphicFramePr>
        <p:xfrm>
          <a:off x="1880328" y="2986261"/>
          <a:ext cx="8128000" cy="2189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543082">
                  <a:extLst>
                    <a:ext uri="{9D8B030D-6E8A-4147-A177-3AD203B41FA5}">
                      <a16:colId xmlns:a16="http://schemas.microsoft.com/office/drawing/2014/main" val="885060244"/>
                    </a:ext>
                  </a:extLst>
                </a:gridCol>
                <a:gridCol w="2584918">
                  <a:extLst>
                    <a:ext uri="{9D8B030D-6E8A-4147-A177-3AD203B41FA5}">
                      <a16:colId xmlns:a16="http://schemas.microsoft.com/office/drawing/2014/main" val="36721439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FUNZIONI POTENZIATE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RISORSE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173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Presa in Carico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/>
                        <a:t>€ 593.059,49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802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Tirocini sociali, tutoraggio e inserimento lavorativo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/>
                        <a:t>€ 187.425,00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767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Assistenza socioeducativa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/>
                        <a:t>€ 33.751,20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107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Gestione amministrativa per le funzioni sociali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/>
                        <a:t>€ 120.764,31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280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/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/>
                        <a:t>€ 935.000,00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739370"/>
                  </a:ext>
                </a:extLst>
              </a:tr>
            </a:tbl>
          </a:graphicData>
        </a:graphic>
      </p:graphicFrame>
      <p:grpSp>
        <p:nvGrpSpPr>
          <p:cNvPr id="10" name="Gruppo 9"/>
          <p:cNvGrpSpPr/>
          <p:nvPr/>
        </p:nvGrpSpPr>
        <p:grpSpPr>
          <a:xfrm>
            <a:off x="-5981" y="0"/>
            <a:ext cx="12192000" cy="1063165"/>
            <a:chOff x="-5981" y="0"/>
            <a:chExt cx="12192000" cy="1063165"/>
          </a:xfrm>
        </p:grpSpPr>
        <p:sp>
          <p:nvSpPr>
            <p:cNvPr id="11" name="Rettangolo 10"/>
            <p:cNvSpPr/>
            <p:nvPr/>
          </p:nvSpPr>
          <p:spPr>
            <a:xfrm>
              <a:off x="-5981" y="0"/>
              <a:ext cx="12192000" cy="1063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Immagin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8474" y="0"/>
              <a:ext cx="7497079" cy="1063165"/>
            </a:xfrm>
            <a:prstGeom prst="rect">
              <a:avLst/>
            </a:prstGeom>
          </p:spPr>
        </p:pic>
      </p:grp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313" y="5582813"/>
            <a:ext cx="4213412" cy="87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548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7f4af0-f431-4f5a-96d5-8cd8e68f6a51" xsi:nil="true"/>
    <lcf76f155ced4ddcb4097134ff3c332f xmlns="72c4cfd7-e128-49c5-aab3-7665cdf960a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A9EBF39D51DF42AF9CFDD7C16C7566" ma:contentTypeVersion="14" ma:contentTypeDescription="Creare un nuovo documento." ma:contentTypeScope="" ma:versionID="0c1cb8d622cdd5f73aba5f85cdabcda2">
  <xsd:schema xmlns:xsd="http://www.w3.org/2001/XMLSchema" xmlns:xs="http://www.w3.org/2001/XMLSchema" xmlns:p="http://schemas.microsoft.com/office/2006/metadata/properties" xmlns:ns2="72c4cfd7-e128-49c5-aab3-7665cdf960aa" xmlns:ns3="f07f4af0-f431-4f5a-96d5-8cd8e68f6a51" targetNamespace="http://schemas.microsoft.com/office/2006/metadata/properties" ma:root="true" ma:fieldsID="40fda0ff6f6612d44dd55c3ea5b88d01" ns2:_="" ns3:_="">
    <xsd:import namespace="72c4cfd7-e128-49c5-aab3-7665cdf960aa"/>
    <xsd:import namespace="f07f4af0-f431-4f5a-96d5-8cd8e68f6a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c4cfd7-e128-49c5-aab3-7665cdf960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Tag immagine" ma:readOnly="false" ma:fieldId="{5cf76f15-5ced-4ddc-b409-7134ff3c332f}" ma:taxonomyMulti="true" ma:sspId="26b60d6a-b15c-406f-ae1f-8c6f4c471d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7f4af0-f431-4f5a-96d5-8cd8e68f6a5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79e1e91-e2d6-4bcc-a2b9-906e04841d8b}" ma:internalName="TaxCatchAll" ma:showField="CatchAllData" ma:web="f07f4af0-f431-4f5a-96d5-8cd8e68f6a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D90820-02EE-43ED-9334-5E82792BF9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F32FF5-3C42-4C9B-9554-D5104FE28EB3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f07f4af0-f431-4f5a-96d5-8cd8e68f6a51"/>
    <ds:schemaRef ds:uri="72c4cfd7-e128-49c5-aab3-7665cdf960aa"/>
  </ds:schemaRefs>
</ds:datastoreItem>
</file>

<file path=customXml/itemProps3.xml><?xml version="1.0" encoding="utf-8"?>
<ds:datastoreItem xmlns:ds="http://schemas.openxmlformats.org/officeDocument/2006/customXml" ds:itemID="{8DB7BAFE-EAAE-4F3E-8FE3-7B58DA9B50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c4cfd7-e128-49c5-aab3-7665cdf960aa"/>
    <ds:schemaRef ds:uri="f07f4af0-f431-4f5a-96d5-8cd8e68f6a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148</Words>
  <Application>Microsoft Office PowerPoint</Application>
  <PresentationFormat>Widescreen</PresentationFormat>
  <Paragraphs>30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anna spinaci</dc:creator>
  <cp:lastModifiedBy>anna spinaci</cp:lastModifiedBy>
  <cp:revision>16</cp:revision>
  <dcterms:created xsi:type="dcterms:W3CDTF">2026-06-10T11:14:39Z</dcterms:created>
  <dcterms:modified xsi:type="dcterms:W3CDTF">2026-06-12T09:15:15Z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0x010100C7A9EBF39D51DF42AF9CFDD7C16C7566</vt:lpwstr>
  </property>
  <property fmtid="{D5CDD505-2E9C-101B-9397-08002B2CF9AE}" pid="3" name="MediaServiceImageTags">
    <vt:lpwstr/>
  </property>
</Properties>
</file>